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6"/>
  </p:notesMasterIdLst>
  <p:sldIdLst>
    <p:sldId id="272" r:id="rId2"/>
    <p:sldId id="275" r:id="rId3"/>
    <p:sldId id="273" r:id="rId4"/>
    <p:sldId id="276" r:id="rId5"/>
    <p:sldId id="274" r:id="rId6"/>
    <p:sldId id="277" r:id="rId7"/>
    <p:sldId id="278" r:id="rId8"/>
    <p:sldId id="279" r:id="rId9"/>
    <p:sldId id="28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87" r:id="rId18"/>
    <p:sldId id="288" r:id="rId19"/>
    <p:sldId id="290" r:id="rId20"/>
    <p:sldId id="291" r:id="rId21"/>
    <p:sldId id="292" r:id="rId22"/>
    <p:sldId id="294" r:id="rId23"/>
    <p:sldId id="293" r:id="rId24"/>
    <p:sldId id="295" r:id="rId2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65"/>
    <p:restoredTop sz="94720"/>
  </p:normalViewPr>
  <p:slideViewPr>
    <p:cSldViewPr snapToGrid="0">
      <p:cViewPr varScale="1">
        <p:scale>
          <a:sx n="146" d="100"/>
          <a:sy n="146" d="100"/>
        </p:scale>
        <p:origin x="1344" y="184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10F106-1254-594F-ADD2-CF823DAE9614}" type="datetimeFigureOut">
              <a:rPr lang="en-GB" smtClean="0"/>
              <a:t>11/02/2025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EF930C-159C-0646-BD90-4BC710A0A9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646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3CD508-AD1C-DEDA-6855-E387BBC8C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421AB2-F064-7B7C-6201-BD4D2E321C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B3C70F-0C66-7A06-462A-6D0F25DCB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F5229-CAFE-E685-3BF1-D15621CECB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6972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B3990-0D91-FA0B-C593-70BD59B12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B507B1-7691-B5B6-B2B7-0417835CB8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483C5D-1028-85F4-4BF2-9B480CA5F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023E35-C727-9E7B-2020-57B5CB9CBB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26508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9B0033-3E3F-9724-7BE9-600D141C9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93589B-A60D-0660-B2DC-32C8EDF9D7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F65CAB-3DD5-39E2-A859-F4D2ACCA21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2FF118-AE58-CDF7-610E-993B4EFFF5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573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1DC8B-4DD2-1369-A22D-4C5EFF160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8F4106-E028-5B43-750E-F3841A7CBD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276F22-9627-24F1-BC78-40DF9F56E9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7C314-5E70-E411-ED49-58ADEE0215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315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D30912-2552-6CFB-BDE3-7E937BEF7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4B82DD-3563-ADA8-17CD-FA3CD06F2C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1EA940-8F73-56D5-04F1-509BD6EEFC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8AE2D-6D8E-8CFB-C263-EFCF9C1A3A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7042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6F191-76FB-79FA-C9C4-F620E0E2D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8F90D0-9336-A23D-AC31-9A3864C68A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970994-2954-73F6-F4EE-AE416B83A4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CCECFE-D10E-9F36-F5CE-4D36D0FE14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1387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493F8-29B6-FCBC-FCD9-491807015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F466E3-1197-63B7-7BB2-A973510A2B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A223CF-7215-EBC6-977D-11D348EACA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810B1F-ADB6-53BE-4BD0-1941A08762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96194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42E7E-8AC3-EB6A-870D-496693058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660246-561B-767D-A7B5-78DE1DC148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8BE975-25C2-3813-B04F-902A6A3178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CDB2A9-94E5-B329-10D2-29AE8DE956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5235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36788-946B-1DD3-EC6E-46A680726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40B2D4-2FFB-BD87-6E9B-03787335EC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DE04EC-0953-ACA0-616B-06C21EE075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CD7F36-3C6B-7C92-A46A-00CC5FEE39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1247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A493BD-A777-6127-BDFB-B2AD3B600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57A02E-AFBC-F02B-B4F6-486570F6CA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0A1A3E-6DA7-2585-025B-4D87A29CC8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7C5693-C677-E896-610A-1996192AB8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32706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733CE2-8C40-481D-660A-CDD3ECAEB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0AB5C1-BA95-522C-A377-CE8AE88F21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26A12F-BBEF-C437-E74B-FBA68EF735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B7BB5C-8788-1C0B-5EE6-307FE4088E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459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0729B-E4D7-F383-1DC1-0F9E6C991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0C1231-1C21-9C81-8967-09C647FF1D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0A4BA5-5C93-BBC7-83D1-06DBC049A3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0655D-9D77-D1CE-2AAD-0A4A3ACFDD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6123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246DBE-149B-89FF-157E-48B3A41B2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87D568-A05C-44A4-4BAE-1DAC34C227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3AA0D8-9746-34EA-079F-5D38C5BB7B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AB8AF0-F4E9-18B6-9D42-E53473BE52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76418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04614-E4D5-5660-AEB1-28AFD9D2CD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600832-B32A-EFC9-857F-90494075F1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98623-8684-F99C-D1D2-1779268BF5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708BD-65BA-B3E9-1922-7EFF59691C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77386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DB02E-9F6E-B305-8F0A-7616570B12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0143B5-4629-E5F0-2592-F506EEDF9D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A7D9BA-E469-0182-C92D-AABC713942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D5756-F98F-746A-ED2D-C9ACED5539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3188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3BC438-C292-B194-1F49-B6358D71C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DCF94A-C850-42A5-41F5-F260B0F290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CFA26F-45FB-1513-2D60-FC435FFAE1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C3BF5-DB8B-9654-858A-6BE81C549C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8306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4BC98-DE20-E296-9452-AE769297E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1886EA-DA0B-F0D1-296D-0110D057CA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3ADB9F-8EE9-75DE-1C73-FE35AD4BD4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DA3F55-7953-02B0-C997-B319CFF6BD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5710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6F505E-3387-7ED7-ADF5-B86CE6A7F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6C2D35-D964-313B-2A26-6233A75FFE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2BDB45-C5C6-2782-E3A3-716B0289C0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AA143-1174-D34C-B5C5-EE1849D8E3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5571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2EB58-6007-5214-2B6B-98FA96819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4E6B95-0EA8-96FB-B8B4-F21A062BF8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E2C370-745C-A678-6544-2840A0C9F0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96134A-41D2-E107-C893-3A00B43C6A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069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2901C-F22C-BF50-9F83-359AEA076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BA9690-1A7B-B967-4D1C-807706D0B4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8353D5-3D13-4762-650A-6698F9E72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499F6-4E96-08B2-E1E6-04EEF2ED9C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635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0D639-96D4-F4B9-1A49-AD10B5971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37F1E3-6D65-11C7-8A4F-CAAA9ACE4D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E8B521-C3D3-E24E-9877-BE3EC0930F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04521-FDF1-B049-21BC-AF6B97080B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2249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1DF14-5934-2350-56A1-A433715818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05DC2D-C018-3241-BF46-D48EAADEE3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DADDE9-83A5-6503-DCC4-D24CBA611D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1C230-5F21-A2DB-10A0-537531BD7C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2100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F82A2-8AF9-EB0B-7D35-5AF6A9BE2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9E3290-6A91-6045-AF1F-A0BB9501B2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521AB6-5DCE-E1CA-534C-065F0CFA45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8DC107-3726-29C4-7D78-8085DDBB3D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369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C72A3-BF92-E0A4-AA8C-36FD3C42D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CB6D54-55AA-3C0F-C010-13012E30F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3DCA12-67E0-C5F1-38C3-BE964B535E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76E43-B766-16E5-EBA5-F159FEA103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9228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364C6172-8BDB-8849-9406-C51044D0EFED}" type="datetime1">
              <a:rPr lang="en-US" smtClean="0"/>
              <a:t>2/11/25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123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803E31C8-42EC-E54A-85A1-28C2202163AC}" type="datetime1">
              <a:rPr lang="en-US" smtClean="0"/>
              <a:t>2/11/25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3134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8FD7DA3C-37EF-B942-BE89-4DF5EFD4D3F3}" type="datetime1">
              <a:rPr lang="en-US" smtClean="0"/>
              <a:t>2/11/25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029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E655D452-1A12-D94F-BC2B-43F8CE57B0F0}" type="datetime1">
              <a:rPr lang="en-US" smtClean="0"/>
              <a:t>2/11/25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6240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ED674628-76E9-1645-9582-70D8218785B5}" type="datetime1">
              <a:rPr lang="en-US" smtClean="0"/>
              <a:t>2/11/25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619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7986798D-A18F-C34B-B714-73A8057BCEA9}" type="datetime1">
              <a:rPr lang="en-US" smtClean="0"/>
              <a:t>2/11/25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6784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510C470B-5E2F-5347-8129-DFE7D1E4F971}" type="datetime1">
              <a:rPr lang="en-US" smtClean="0"/>
              <a:t>2/11/25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9040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63A763B5-7984-0648-B3AF-79D809BFD983}" type="datetime1">
              <a:rPr lang="en-US" smtClean="0"/>
              <a:t>2/11/25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989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C52E6036-34A0-6F4E-AD32-24F27AEDC59E}" type="datetime1">
              <a:rPr lang="en-US" smtClean="0"/>
              <a:t>2/11/25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389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2A260E53-1D9E-B34F-B331-180AE66F465A}" type="datetime1">
              <a:rPr lang="en-US" smtClean="0"/>
              <a:t>2/11/25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060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1AD1C737-41EC-4E47-9041-EA523B4FE526}" type="datetime1">
              <a:rPr lang="en-US" smtClean="0"/>
              <a:t>2/11/25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33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67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12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A05797-249B-22C7-74E7-F208BFC7E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84080EF-7F18-560E-C8A9-9A0A8260B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107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C1539-2BE8-F8A6-D0EB-422D90386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colorful papers with text&#10;&#10;AI-generated content may be incorrect.">
            <a:extLst>
              <a:ext uri="{FF2B5EF4-FFF2-40B4-BE49-F238E27FC236}">
                <a16:creationId xmlns:a16="http://schemas.microsoft.com/office/drawing/2014/main" id="{D5783C60-A905-A2A7-C981-0DAEA4454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362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F55C8-CEC1-0919-1584-0579D5449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smart water meter&#10;&#10;AI-generated content may be incorrect.">
            <a:extLst>
              <a:ext uri="{FF2B5EF4-FFF2-40B4-BE49-F238E27FC236}">
                <a16:creationId xmlns:a16="http://schemas.microsoft.com/office/drawing/2014/main" id="{C2ED972E-7081-A69F-7BAB-397E6C84F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211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244B13-75E2-62ED-A409-9A71615B5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orange and black papers with text&#10;&#10;AI-generated content may be incorrect.">
            <a:extLst>
              <a:ext uri="{FF2B5EF4-FFF2-40B4-BE49-F238E27FC236}">
                <a16:creationId xmlns:a16="http://schemas.microsoft.com/office/drawing/2014/main" id="{24B5A1E1-1374-718A-6BFF-4EB219E27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815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8934E-E49B-DDEE-DC84-0EACB139F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8AD985-0509-B218-5D47-E7F96817E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83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0D863-DCF4-E3D4-BF19-0CFC36293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information cards&#10;&#10;AI-generated content may be incorrect.">
            <a:extLst>
              <a:ext uri="{FF2B5EF4-FFF2-40B4-BE49-F238E27FC236}">
                <a16:creationId xmlns:a16="http://schemas.microsoft.com/office/drawing/2014/main" id="{797C2735-C629-3932-96CA-059B5064E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920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972DB-0193-26BA-8D1A-DED76731E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7F8AA65-F200-86B4-90CF-3AFAC3EBB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778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FE659-C28A-EF6F-25F7-E63A01606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rectangular paper with text&#10;&#10;AI-generated content may be incorrect.">
            <a:extLst>
              <a:ext uri="{FF2B5EF4-FFF2-40B4-BE49-F238E27FC236}">
                <a16:creationId xmlns:a16="http://schemas.microsoft.com/office/drawing/2014/main" id="{FA23D29D-96FA-D4F3-3D69-6CAA764B3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855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5CEAC-3938-3CA5-A6D9-97F6A960C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mobile application&#10;&#10;AI-generated content may be incorrect.">
            <a:extLst>
              <a:ext uri="{FF2B5EF4-FFF2-40B4-BE49-F238E27FC236}">
                <a16:creationId xmlns:a16="http://schemas.microsoft.com/office/drawing/2014/main" id="{B422BAE9-FB2B-4000-9CFD-B0D3A40F2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1674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358CA-7F23-8823-4AAB-179134532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yellow and blue sign with black text&#10;&#10;AI-generated content may be incorrect.">
            <a:extLst>
              <a:ext uri="{FF2B5EF4-FFF2-40B4-BE49-F238E27FC236}">
                <a16:creationId xmlns:a16="http://schemas.microsoft.com/office/drawing/2014/main" id="{2EC5C762-8625-74A8-1214-F1453C323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697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C82C4-DA5E-B808-B47E-DDC50AAB9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ame&#10;&#10;AI-generated content may be incorrect.">
            <a:extLst>
              <a:ext uri="{FF2B5EF4-FFF2-40B4-BE49-F238E27FC236}">
                <a16:creationId xmlns:a16="http://schemas.microsoft.com/office/drawing/2014/main" id="{81F39943-5FCD-6061-73C3-2E3FDFCF7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11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98FD35-BB84-1B1C-40D4-5581FBDFE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ard&#10;&#10;AI-generated content may be incorrect.">
            <a:extLst>
              <a:ext uri="{FF2B5EF4-FFF2-40B4-BE49-F238E27FC236}">
                <a16:creationId xmlns:a16="http://schemas.microsoft.com/office/drawing/2014/main" id="{CAB3D385-ACD6-DF99-D104-F4411F453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4519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E123F-7718-E5FF-99ED-7E3F6E675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yellow and blue sign&#10;&#10;AI-generated content may be incorrect.">
            <a:extLst>
              <a:ext uri="{FF2B5EF4-FFF2-40B4-BE49-F238E27FC236}">
                <a16:creationId xmlns:a16="http://schemas.microsoft.com/office/drawing/2014/main" id="{3DF00DC5-2805-C478-DA31-F5B10947A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808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9B498-0D4C-C4B2-53AF-88F65074E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ards with text&#10;&#10;AI-generated content may be incorrect.">
            <a:extLst>
              <a:ext uri="{FF2B5EF4-FFF2-40B4-BE49-F238E27FC236}">
                <a16:creationId xmlns:a16="http://schemas.microsoft.com/office/drawing/2014/main" id="{5106CD3B-96CA-6483-0574-B9653A437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28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85F1AA-87D8-F2E5-A7A3-B12D5D25A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021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A6495-0501-6A6B-FA08-293FAC401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3665885F-5E77-CA25-2153-547067983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9766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1E682-921B-5E44-0DCE-9DE2B201B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6619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A6C924-397C-56FB-0C1B-BF5FF1681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diagram&#10;&#10;AI-generated content may be incorrect.">
            <a:extLst>
              <a:ext uri="{FF2B5EF4-FFF2-40B4-BE49-F238E27FC236}">
                <a16:creationId xmlns:a16="http://schemas.microsoft.com/office/drawing/2014/main" id="{D89FA845-FAA4-5711-9AEE-68CC74709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230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FA085-CBCC-0DDB-90FE-73612B00D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ard&#10;&#10;AI-generated content may be incorrect.">
            <a:extLst>
              <a:ext uri="{FF2B5EF4-FFF2-40B4-BE49-F238E27FC236}">
                <a16:creationId xmlns:a16="http://schemas.microsoft.com/office/drawing/2014/main" id="{47124DCD-1941-7DB4-8C42-B6CB5E602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690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88CE21-127E-02D5-FE3A-72CB5F744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and black chart with text&#10;&#10;AI-generated content may be incorrect.">
            <a:extLst>
              <a:ext uri="{FF2B5EF4-FFF2-40B4-BE49-F238E27FC236}">
                <a16:creationId xmlns:a16="http://schemas.microsoft.com/office/drawing/2014/main" id="{C6B48D29-FB15-8436-F26A-7FD817DC2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012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05D33-DED6-A1A8-85F7-3C23378CA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ign with black text&#10;&#10;AI-generated content may be incorrect.">
            <a:extLst>
              <a:ext uri="{FF2B5EF4-FFF2-40B4-BE49-F238E27FC236}">
                <a16:creationId xmlns:a16="http://schemas.microsoft.com/office/drawing/2014/main" id="{C62CE68D-76C1-6775-2EA0-814CF06E6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46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420F2-B7AD-4787-E871-191D32002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reen card&#10;&#10;AI-generated content may be incorrect.">
            <a:extLst>
              <a:ext uri="{FF2B5EF4-FFF2-40B4-BE49-F238E27FC236}">
                <a16:creationId xmlns:a16="http://schemas.microsoft.com/office/drawing/2014/main" id="{02987A54-CCC1-833B-024B-C34150A8E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589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E867BC-4C16-7ED2-C0E7-A2C50F625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een and blue rectangles with text&#10;&#10;AI-generated content may be incorrect.">
            <a:extLst>
              <a:ext uri="{FF2B5EF4-FFF2-40B4-BE49-F238E27FC236}">
                <a16:creationId xmlns:a16="http://schemas.microsoft.com/office/drawing/2014/main" id="{A5962EC0-5B44-7BFD-9CB3-70BE70730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42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E1A100-8D43-9E4A-384E-850BBF47C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0A66E9B-4F9D-A0A9-73E3-B89B58261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005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573</TotalTime>
  <Words>24</Words>
  <Application>Microsoft Macintosh PowerPoint</Application>
  <PresentationFormat>A4 Paper (210x297 mm)</PresentationFormat>
  <Paragraphs>24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Aptos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Gareth Lewis</dc:creator>
  <cp:lastModifiedBy>Gareth Lewis</cp:lastModifiedBy>
  <cp:revision>26</cp:revision>
  <cp:lastPrinted>2025-01-13T16:32:25Z</cp:lastPrinted>
  <dcterms:created xsi:type="dcterms:W3CDTF">2025-01-09T11:41:50Z</dcterms:created>
  <dcterms:modified xsi:type="dcterms:W3CDTF">2025-02-11T15:17:37Z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0ba2b7-5de7-4484-a37b-2ffba5b6743f_Enabled">
    <vt:lpwstr>true</vt:lpwstr>
  </property>
  <property fmtid="{D5CDD505-2E9C-101B-9397-08002B2CF9AE}" pid="3" name="MSIP_Label_190ba2b7-5de7-4484-a37b-2ffba5b6743f_SetDate">
    <vt:lpwstr>2025-01-09T11:42:54Z</vt:lpwstr>
  </property>
  <property fmtid="{D5CDD505-2E9C-101B-9397-08002B2CF9AE}" pid="4" name="MSIP_Label_190ba2b7-5de7-4484-a37b-2ffba5b6743f_Method">
    <vt:lpwstr>Privileged</vt:lpwstr>
  </property>
  <property fmtid="{D5CDD505-2E9C-101B-9397-08002B2CF9AE}" pid="5" name="MSIP_Label_190ba2b7-5de7-4484-a37b-2ffba5b6743f_Name">
    <vt:lpwstr>Public</vt:lpwstr>
  </property>
  <property fmtid="{D5CDD505-2E9C-101B-9397-08002B2CF9AE}" pid="6" name="MSIP_Label_190ba2b7-5de7-4484-a37b-2ffba5b6743f_SiteId">
    <vt:lpwstr>550beeb3-6a3d-4646-a111-f89d0177792e</vt:lpwstr>
  </property>
  <property fmtid="{D5CDD505-2E9C-101B-9397-08002B2CF9AE}" pid="7" name="MSIP_Label_190ba2b7-5de7-4484-a37b-2ffba5b6743f_ActionId">
    <vt:lpwstr>31cadaed-87d2-4e9d-b9d7-ab70c42d3c50</vt:lpwstr>
  </property>
  <property fmtid="{D5CDD505-2E9C-101B-9397-08002B2CF9AE}" pid="8" name="MSIP_Label_190ba2b7-5de7-4484-a37b-2ffba5b6743f_ContentBits">
    <vt:lpwstr>2</vt:lpwstr>
  </property>
  <property fmtid="{D5CDD505-2E9C-101B-9397-08002B2CF9AE}" pid="9" name="ClassificationContentMarkingFooterLocations">
    <vt:lpwstr>Office Theme:10</vt:lpwstr>
  </property>
  <property fmtid="{D5CDD505-2E9C-101B-9397-08002B2CF9AE}" pid="10" name="ClassificationContentMarkingFooterText">
    <vt:lpwstr>PUBLIC</vt:lpwstr>
  </property>
</Properties>
</file>

<file path=docProps/thumbnail.jpeg>
</file>